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1" r:id="rId2"/>
    <p:sldId id="269" r:id="rId3"/>
    <p:sldId id="263" r:id="rId4"/>
    <p:sldId id="275" r:id="rId5"/>
    <p:sldId id="257" r:id="rId6"/>
    <p:sldId id="260" r:id="rId7"/>
    <p:sldId id="262" r:id="rId8"/>
    <p:sldId id="264" r:id="rId9"/>
    <p:sldId id="265" r:id="rId10"/>
    <p:sldId id="267" r:id="rId11"/>
    <p:sldId id="268" r:id="rId12"/>
    <p:sldId id="274" r:id="rId13"/>
    <p:sldId id="271" r:id="rId14"/>
    <p:sldId id="272" r:id="rId15"/>
    <p:sldId id="270" r:id="rId16"/>
    <p:sldId id="266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9" autoAdjust="0"/>
    <p:restoredTop sz="95380" autoAdjust="0"/>
  </p:normalViewPr>
  <p:slideViewPr>
    <p:cSldViewPr snapToGrid="0">
      <p:cViewPr varScale="1">
        <p:scale>
          <a:sx n="90" d="100"/>
          <a:sy n="90" d="100"/>
        </p:scale>
        <p:origin x="5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58694C-23AD-4650-B8D6-B1F91D7D05B1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EDA98-4C55-49E2-ADB1-EE35D840C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9979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72DFF4-D139-4975-80F0-603595349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19771F9-E1B7-434C-A386-9EE112F8F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DF788C-FC94-41D1-ACA3-763DDD8E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7B456-D95B-47DD-85D8-980B608A87F5}" type="datetime1">
              <a:rPr lang="fr-FR" smtClean="0"/>
              <a:t>08/06/2020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986C85-AA66-4B6F-8A7F-3749E7470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167D30-9703-451C-B9BD-C3969B510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358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01916A-2B08-4014-93DD-99DC7670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682F94D-DD81-48A4-B427-C35E6BC49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0A4D17-33E1-4849-9DF5-CA50C5EB3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383A3-58C1-4E4C-8271-2D33C1B85A11}" type="datetime1">
              <a:rPr lang="fr-FR" smtClean="0"/>
              <a:t>08/06/2020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E090C9-E731-484F-AFF5-90A7A0185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20F7E-3920-4973-90D7-4A3255102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6045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1152FF-5476-4051-A837-8E4D4B706B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0F0B2F2-17A1-4F9B-AA48-0F3906751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34B22A-0B3E-41F5-AE87-14E9D6403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7C936-4966-4098-AADB-3A79286A072F}" type="datetime1">
              <a:rPr lang="fr-FR" smtClean="0"/>
              <a:t>08/06/2020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E6961F-C131-4547-9613-5F01ACB1A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A782A5-1D8D-47EB-A43F-5A873C06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6645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EF8C44-29EF-4699-86B5-9493521F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366371-1A93-4D2C-9907-7147595B4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ADC2BA-3816-4D5F-AF63-E41724B3D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544E-D29A-4146-93F9-36B1ECF943E3}" type="datetime1">
              <a:rPr lang="fr-FR" smtClean="0"/>
              <a:t>08/06/2020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45B5E9-2846-4729-9B09-F60D0913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A60A3E-91F5-4A7F-B07D-0559922E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6613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E3FEE0-E5A4-41F1-AE23-BB3C45CF7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AB4671-D922-4CA5-AC80-AF3BD4412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B40F14-A91D-4A1D-8D10-41A6AFE1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5A178-5A70-4A66-9698-90C7FE000B13}" type="datetime1">
              <a:rPr lang="fr-FR" smtClean="0"/>
              <a:t>08/06/2020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4F7BED-2302-4A1E-896C-1CF455323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1AE634-197E-433E-ABAA-357FF42C3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66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89CFFE-F672-4560-81DF-C3AAD7BE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B210AF-2AF0-41F1-B48A-CAB2F1261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CB668B4-0615-46D2-B404-DF1B6C31A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8FDA423-9A64-43DE-AECF-0E92E35BA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423C-F285-489D-AA4A-BBB78B91CB62}" type="datetime1">
              <a:rPr lang="fr-FR" smtClean="0"/>
              <a:t>08/06/2020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85695D2-0119-40C6-AA5E-B09DB15D8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EB887A8-522A-4564-9CC7-03A14CFA9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886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062AB4-0766-4569-BFDA-80ECB41B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2CD29B-FD9A-4D99-BBB8-3D6E85F4B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D5631B-C19B-4E41-A361-3024EEDA81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0B36517-F753-44F1-A454-D5CE6494E4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A6E0DC3-8EC9-4917-9E32-907ACF457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93992D4-58E5-4366-807C-E604FAE2D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AFDD7-E246-48D2-A0CF-903CE0A359FC}" type="datetime1">
              <a:rPr lang="fr-FR" smtClean="0"/>
              <a:t>08/06/2020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AC08FFA-048D-43AB-BCA7-87542C2E0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815F753-3839-4D8D-B38C-E26698E4C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09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3D5AC5-35E9-4807-8593-EADCFBCB3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5589D70-8609-44A8-BE77-C8E021E0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5F871-879D-4630-9202-9DCE8AE53DBB}" type="datetime1">
              <a:rPr lang="fr-FR" smtClean="0"/>
              <a:t>08/06/2020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4ED5F7B-5F85-4D3C-AD53-4AFD276F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757863-C752-4576-ABB2-3E810FE14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5488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63A4641-EADF-4D47-9A6F-E83F383F7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C4146-FEA9-4865-84B3-9EC3A08F8027}" type="datetime1">
              <a:rPr lang="fr-FR" smtClean="0"/>
              <a:t>08/06/2020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87D5D10-87D7-4865-9042-79FA00A03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D70B1E-32C7-4D80-A0EE-F4C37D0B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3140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BADA72-FAE1-4BD5-B920-E2945B7CD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7331C6-02AE-4984-9D18-57C0E1202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55CF76-23F3-4898-9232-D49C2094C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1031A7-813E-47E6-8C19-6259EF3AF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E1B4-BA40-4993-B94F-4B66614E6697}" type="datetime1">
              <a:rPr lang="fr-FR" smtClean="0"/>
              <a:t>08/06/2020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11B6B65-A922-483D-BB64-E72F1D2F5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EB880C-2EE9-422D-9D14-759FE499C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7610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6349E8-7EB6-4373-B52A-FB4CDA729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1589EE7-0451-47EF-A3B9-E1A8EC311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294FA6C-6A73-42BE-9BD9-DA1F4257D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484C527-C860-47C1-8411-8A687EF4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BC75-8619-4FAB-8157-12FA9E2A5761}" type="datetime1">
              <a:rPr lang="fr-FR" smtClean="0"/>
              <a:t>08/06/2020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D019542-1F84-4157-8D42-2F8D681B6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Corentin BRENY - ST Félix La Salle - 2020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0D0836-8F96-42BD-AD9F-8CA20AB7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13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82B9BA1-3180-47CE-9780-E6ABBAC8A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0A6380-46E2-445E-8D84-CE62ED8D7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453B77-BD1C-4F48-B82E-240159ACB8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CDA6A-9493-444A-A143-F0388B2A6646}" type="datetime1">
              <a:rPr lang="fr-FR" smtClean="0"/>
              <a:t>08/06/2020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E4B36C-FCD3-42CF-A0EC-A2029363A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Corentin BRENY - ST Félix La Salle - 2020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00628A-6D0E-4593-8103-AF1B4B565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0B961-A637-4848-B0A2-B048764064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726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2F25068-E32E-40AB-A01D-B4AD39ED4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" y="0"/>
            <a:ext cx="12188097" cy="6858000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2F49637-D6D4-4166-AB7C-4A13F7ABE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>
                <a:solidFill>
                  <a:schemeClr val="tx1"/>
                </a:solidFill>
              </a:rPr>
              <a:t>Corentin BRENY - ST Félix La Salle - 2020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ADE6CB5-B996-4808-9346-EB2FD42A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777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1A19FD35-A489-4DC8-937C-BF6596805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2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FFC3D5-D02E-4246-A076-5A8E3A3F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La Base de Données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E0931E8-D98F-49EF-A2C3-9447BB71632C}"/>
              </a:ext>
            </a:extLst>
          </p:cNvPr>
          <p:cNvSpPr txBox="1"/>
          <p:nvPr/>
        </p:nvSpPr>
        <p:spPr>
          <a:xfrm>
            <a:off x="128016" y="3601297"/>
            <a:ext cx="5084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Elle comportera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nom des différents mécanismes ainsi que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Ses actionneurs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Ses capteurs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E25281D-75F1-4D59-9DF6-0BD246818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>
                <a:solidFill>
                  <a:schemeClr val="tx1"/>
                </a:solidFill>
              </a:rPr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3850AB9-760E-4F5D-86A0-716386D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10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BD05841-8EFD-4048-9B51-EB634CE8051B}"/>
              </a:ext>
            </a:extLst>
          </p:cNvPr>
          <p:cNvSpPr txBox="1"/>
          <p:nvPr/>
        </p:nvSpPr>
        <p:spPr>
          <a:xfrm>
            <a:off x="585216" y="5241684"/>
            <a:ext cx="456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Objectif: </a:t>
            </a:r>
            <a:r>
              <a:rPr lang="fr-FR" b="1" dirty="0"/>
              <a:t>Mémoriser l’Etat des mécanismes !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427E294-2409-4698-9CEF-813F37119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" y="1719475"/>
            <a:ext cx="10751685" cy="315590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337E306-E07E-4D6B-8B69-D7D013A29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8" y="857825"/>
            <a:ext cx="10909389" cy="545486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A5A6831-A597-4688-A448-C7F5432B7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48" y="857825"/>
            <a:ext cx="10963597" cy="556944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30CC636-C27A-40CE-9927-0F5E264A36B2}"/>
              </a:ext>
            </a:extLst>
          </p:cNvPr>
          <p:cNvSpPr txBox="1"/>
          <p:nvPr/>
        </p:nvSpPr>
        <p:spPr>
          <a:xfrm>
            <a:off x="2165498" y="136525"/>
            <a:ext cx="6234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FF0000"/>
                </a:solidFill>
              </a:rPr>
              <a:t>Maquette BDD</a:t>
            </a:r>
          </a:p>
        </p:txBody>
      </p:sp>
    </p:spTree>
    <p:extLst>
      <p:ext uri="{BB962C8B-B14F-4D97-AF65-F5344CB8AC3E}">
        <p14:creationId xmlns:p14="http://schemas.microsoft.com/office/powerpoint/2010/main" val="148008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36AADBB3-FE91-4F9F-9535-6CF3BFD692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804A32E-AB4B-4C2B-9FD5-BC3FAB0E2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Base de données finale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A8D1CF7-04E6-46C9-BF49-58FD1BF54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>
                <a:solidFill>
                  <a:schemeClr val="tx1"/>
                </a:solidFill>
              </a:rPr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93CF98-5D02-4D74-A27A-BFA6EC16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11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521DD76-E4D6-4AA3-8BCE-58F8D5D79E60}"/>
              </a:ext>
            </a:extLst>
          </p:cNvPr>
          <p:cNvPicPr/>
          <p:nvPr/>
        </p:nvPicPr>
        <p:blipFill rotWithShape="1">
          <a:blip r:embed="rId3"/>
          <a:srcRect t="-990" r="27167"/>
          <a:stretch/>
        </p:blipFill>
        <p:spPr bwMode="auto">
          <a:xfrm>
            <a:off x="2190538" y="2447948"/>
            <a:ext cx="7040601" cy="22711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B8AAB24-96D4-46C5-9560-F2E075DF0E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11943" y="1804801"/>
            <a:ext cx="7279874" cy="398017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BBF9243-0C6A-4CE9-A55D-33EDF6CFCFB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41054" y="1507894"/>
            <a:ext cx="8420985" cy="484845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EF17C55-3F89-434D-B937-6E4520DA14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53" t="17106" r="31923" b="17868"/>
          <a:stretch/>
        </p:blipFill>
        <p:spPr>
          <a:xfrm>
            <a:off x="1641053" y="1274548"/>
            <a:ext cx="8420985" cy="507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3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79E31517-E1AD-40F6-A283-1C209DC8CB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2C89814-22B5-420D-91DD-0DC2CC07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Code Base de données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5DAD66-7B13-4F71-9F32-CAF9138C6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>
                <a:solidFill>
                  <a:schemeClr val="tx1"/>
                </a:solidFill>
              </a:rPr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E8B385-9569-46F6-97EB-37BAFB774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12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2D4749B-BED4-4158-827E-445993409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8546" r="43461" b="72125"/>
          <a:stretch/>
        </p:blipFill>
        <p:spPr>
          <a:xfrm>
            <a:off x="1904518" y="1440532"/>
            <a:ext cx="8382964" cy="161205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A3D9315-2C8E-42AE-875F-DEBF88F95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68" r="5096" b="7547"/>
          <a:stretch/>
        </p:blipFill>
        <p:spPr>
          <a:xfrm>
            <a:off x="838200" y="1227603"/>
            <a:ext cx="10761921" cy="521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83B785B0-1C43-4EA8-A8A2-160C52594F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E5B7C17-AF4C-4B25-81E4-702F3AF3C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Code Mécanisme 6 : Air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9BEE982-DAB6-4FBF-8A9C-ABC25AD65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>
                <a:solidFill>
                  <a:schemeClr val="tx1"/>
                </a:solidFill>
              </a:rPr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81A5E14-3D97-49CD-A849-6240F930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13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7ED0BCD-2F37-4A1A-BE7C-6841ED7F5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2308" r="53558" b="54359"/>
          <a:stretch/>
        </p:blipFill>
        <p:spPr>
          <a:xfrm>
            <a:off x="1441938" y="1599179"/>
            <a:ext cx="9059594" cy="3657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2563BD7-8E61-43F0-BD97-5A86A7445B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33" r="45865" b="19145"/>
          <a:stretch/>
        </p:blipFill>
        <p:spPr>
          <a:xfrm>
            <a:off x="2708031" y="1277814"/>
            <a:ext cx="7256584" cy="50912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1477025-1E64-4D09-BEE4-35F8A87BD7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701" r="52692" b="34530"/>
          <a:stretch/>
        </p:blipFill>
        <p:spPr>
          <a:xfrm>
            <a:off x="1873347" y="1219179"/>
            <a:ext cx="8628185" cy="520847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0B474F7-9232-478C-9FFA-2868761577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251" t="18975" r="57596" b="29744"/>
          <a:stretch/>
        </p:blipFill>
        <p:spPr>
          <a:xfrm>
            <a:off x="1690468" y="1235037"/>
            <a:ext cx="7882164" cy="520847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754A088-503B-40E8-B02A-D123C75897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888" r="33878" b="21531"/>
          <a:stretch/>
        </p:blipFill>
        <p:spPr>
          <a:xfrm>
            <a:off x="967154" y="1219178"/>
            <a:ext cx="9663332" cy="520847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B558690-0A6B-438C-B1A4-EA2634AE031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196" r="28081" b="18036"/>
          <a:stretch/>
        </p:blipFill>
        <p:spPr>
          <a:xfrm>
            <a:off x="967153" y="1235036"/>
            <a:ext cx="9663332" cy="520847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02E80F0-2AC7-4470-A32C-8CF5D22650B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2042" r="42209" b="18346"/>
          <a:stretch/>
        </p:blipFill>
        <p:spPr>
          <a:xfrm>
            <a:off x="967152" y="1219176"/>
            <a:ext cx="9663332" cy="52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551F8702-AFB4-40F8-9C32-591FCC44E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E5711C3-0228-408E-A20F-74DD17D4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Code Mécanisme 7 : Katana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0991B3A-4CE2-4C73-8B66-F1876978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>
                <a:solidFill>
                  <a:schemeClr val="tx1"/>
                </a:solidFill>
              </a:rPr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BAF9A0-95D1-4420-8EC0-C51FD0A63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14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C328829-7064-4A69-87ED-84954B9ED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6" r="47678" b="61010"/>
          <a:stretch/>
        </p:blipFill>
        <p:spPr>
          <a:xfrm>
            <a:off x="1862447" y="1793173"/>
            <a:ext cx="9234755" cy="295695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F85AEAF-5A83-4241-AEBB-A99049B289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30" r="79334" b="27417"/>
          <a:stretch/>
        </p:blipFill>
        <p:spPr>
          <a:xfrm>
            <a:off x="219199" y="1441689"/>
            <a:ext cx="3600203" cy="49146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838CC42-5AF5-47CB-BBA9-C95EB7FAEE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12042" r="46483" b="19121"/>
          <a:stretch/>
        </p:blipFill>
        <p:spPr>
          <a:xfrm>
            <a:off x="0" y="1433697"/>
            <a:ext cx="6939516" cy="502087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82FAABE-B8DC-4B08-B252-E59B2ABE7D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506" r="48663" b="21696"/>
          <a:stretch/>
        </p:blipFill>
        <p:spPr>
          <a:xfrm>
            <a:off x="0" y="1461011"/>
            <a:ext cx="6804837" cy="490593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B242349-F1BC-4405-9E2B-8F913C7539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8" t="40722" r="64530" b="29148"/>
          <a:stretch/>
        </p:blipFill>
        <p:spPr>
          <a:xfrm>
            <a:off x="6939516" y="2502892"/>
            <a:ext cx="5276509" cy="248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0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38ACF851-9DBC-4455-8467-EB7E7C1C7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E3E228B-62FA-4450-A4E8-0F79B0F6D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5A7991-957B-4EC5-B581-D461B3FB2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624" y="1349165"/>
            <a:ext cx="10515600" cy="500718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fr-FR" b="1" dirty="0">
                <a:solidFill>
                  <a:schemeClr val="bg1"/>
                </a:solidFill>
              </a:rPr>
              <a:t>Tâches réussies</a:t>
            </a:r>
          </a:p>
          <a:p>
            <a:pPr marL="0" indent="0" algn="just">
              <a:buNone/>
            </a:pPr>
            <a:endParaRPr lang="fr-FR" b="1" dirty="0">
              <a:solidFill>
                <a:schemeClr val="bg1"/>
              </a:solidFill>
            </a:endParaRPr>
          </a:p>
          <a:p>
            <a:pPr algn="just"/>
            <a:r>
              <a:rPr lang="fr-FR" b="1" dirty="0">
                <a:solidFill>
                  <a:schemeClr val="bg1"/>
                </a:solidFill>
              </a:rPr>
              <a:t>Points restants à travaillés</a:t>
            </a:r>
          </a:p>
          <a:p>
            <a:pPr marL="0" indent="0" algn="just">
              <a:buNone/>
            </a:pPr>
            <a:endParaRPr lang="fr-FR" b="1" dirty="0">
              <a:solidFill>
                <a:schemeClr val="bg1"/>
              </a:solidFill>
            </a:endParaRPr>
          </a:p>
          <a:p>
            <a:pPr algn="just"/>
            <a:r>
              <a:rPr lang="fr-FR" b="1" dirty="0">
                <a:solidFill>
                  <a:schemeClr val="bg1"/>
                </a:solidFill>
              </a:rPr>
              <a:t>Apports personnel</a:t>
            </a:r>
          </a:p>
          <a:p>
            <a:pPr marL="0" indent="0" algn="just">
              <a:buNone/>
            </a:pPr>
            <a:endParaRPr lang="fr-FR" b="1" dirty="0">
              <a:solidFill>
                <a:schemeClr val="bg1"/>
              </a:solidFill>
            </a:endParaRPr>
          </a:p>
          <a:p>
            <a:pPr algn="just"/>
            <a:r>
              <a:rPr lang="fr-FR" b="1" dirty="0">
                <a:solidFill>
                  <a:schemeClr val="bg1"/>
                </a:solidFill>
              </a:rPr>
              <a:t>Apports collectif</a:t>
            </a:r>
          </a:p>
          <a:p>
            <a:pPr marL="0" indent="0" algn="just">
              <a:buNone/>
            </a:pPr>
            <a:endParaRPr lang="fr-FR" b="1" dirty="0">
              <a:solidFill>
                <a:schemeClr val="bg1"/>
              </a:solidFill>
            </a:endParaRPr>
          </a:p>
          <a:p>
            <a:pPr algn="just"/>
            <a:r>
              <a:rPr lang="fr-FR" b="1" dirty="0">
                <a:solidFill>
                  <a:schemeClr val="bg1"/>
                </a:solidFill>
              </a:rPr>
              <a:t>Problèmes rencontrés</a:t>
            </a:r>
          </a:p>
          <a:p>
            <a:pPr marL="0" indent="0" algn="just">
              <a:buNone/>
            </a:pPr>
            <a:endParaRPr lang="fr-FR" b="1" dirty="0">
              <a:solidFill>
                <a:schemeClr val="bg1"/>
              </a:solidFill>
            </a:endParaRPr>
          </a:p>
          <a:p>
            <a:pPr algn="just"/>
            <a:r>
              <a:rPr lang="fr-FR" b="1" dirty="0">
                <a:solidFill>
                  <a:schemeClr val="bg1"/>
                </a:solidFill>
              </a:rPr>
              <a:t>Capteurs photosensibles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08FA93-628A-46B5-8B09-E7681E02A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>
                <a:solidFill>
                  <a:schemeClr val="tx1"/>
                </a:solidFill>
              </a:rPr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9EAB84A-B3EA-4DE8-BE62-3A6900A3A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723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1A19FD35-A489-4DC8-937C-BF6596805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2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FFC3D5-D02E-4246-A076-5A8E3A3F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92" y="1835406"/>
            <a:ext cx="4204137" cy="134275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Merci de votre écoute !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A1A4E11-D773-44B1-A1C6-740D8020E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>
                <a:solidFill>
                  <a:schemeClr val="tx1"/>
                </a:solidFill>
              </a:rPr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072FE2-11F7-4671-AB2E-B69D478FD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080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5067C159-30FC-4244-AC86-5AB231483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1602C2B-D90E-4616-A295-E44864BF2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4602"/>
            <a:ext cx="10515600" cy="979636"/>
          </a:xfrm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rgbClr val="FF0000"/>
                </a:solidFill>
              </a:rPr>
              <a:t>Présentation de l’entreprise et objectifs du projet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968505-40D5-4930-89EC-8E39E8FFC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>
                <a:solidFill>
                  <a:schemeClr val="tx1"/>
                </a:solidFill>
              </a:rPr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1AD356B-4955-48AD-B93A-CC1932D6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629386C-AD66-4795-B60E-395B8464BE0B}"/>
              </a:ext>
            </a:extLst>
          </p:cNvPr>
          <p:cNvSpPr txBox="1"/>
          <p:nvPr/>
        </p:nvSpPr>
        <p:spPr>
          <a:xfrm>
            <a:off x="1945493" y="1275952"/>
            <a:ext cx="308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13</a:t>
            </a:r>
            <a:r>
              <a:rPr lang="fr-FR" sz="3200" b="1" baseline="30000" dirty="0">
                <a:solidFill>
                  <a:schemeClr val="bg1"/>
                </a:solidFill>
              </a:rPr>
              <a:t>ème</a:t>
            </a:r>
            <a:r>
              <a:rPr lang="fr-FR" sz="3200" b="1" dirty="0">
                <a:solidFill>
                  <a:schemeClr val="bg1"/>
                </a:solidFill>
              </a:rPr>
              <a:t> Porte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6180C4-44AC-4D7E-8B1F-C4EA429AC695}"/>
              </a:ext>
            </a:extLst>
          </p:cNvPr>
          <p:cNvSpPr txBox="1"/>
          <p:nvPr/>
        </p:nvSpPr>
        <p:spPr>
          <a:xfrm>
            <a:off x="7777909" y="1333040"/>
            <a:ext cx="3082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2018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335EB74-897F-4A69-99A0-D565FF11368E}"/>
              </a:ext>
            </a:extLst>
          </p:cNvPr>
          <p:cNvSpPr txBox="1"/>
          <p:nvPr/>
        </p:nvSpPr>
        <p:spPr>
          <a:xfrm>
            <a:off x="3877937" y="2853508"/>
            <a:ext cx="4054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Guerre de territoire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B2B4271-4BD7-4F36-A95F-DD48C2DCF02B}"/>
              </a:ext>
            </a:extLst>
          </p:cNvPr>
          <p:cNvSpPr txBox="1"/>
          <p:nvPr/>
        </p:nvSpPr>
        <p:spPr>
          <a:xfrm>
            <a:off x="550843" y="4175393"/>
            <a:ext cx="10802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Création d’une base de données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A6998AE-AE3E-4AA9-9FF6-0E1F4710DD0E}"/>
              </a:ext>
            </a:extLst>
          </p:cNvPr>
          <p:cNvSpPr txBox="1"/>
          <p:nvPr/>
        </p:nvSpPr>
        <p:spPr>
          <a:xfrm>
            <a:off x="550843" y="4869455"/>
            <a:ext cx="4021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Poste de supervision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7F2E164-C8F6-45F7-8F70-687B51ABB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51" t="18248" r="3606" b="21660"/>
          <a:stretch/>
        </p:blipFill>
        <p:spPr>
          <a:xfrm>
            <a:off x="1637414" y="1472755"/>
            <a:ext cx="8600468" cy="412119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13C70BC-00D4-451B-9DEE-B1F925ADDAE0}"/>
              </a:ext>
            </a:extLst>
          </p:cNvPr>
          <p:cNvSpPr txBox="1"/>
          <p:nvPr/>
        </p:nvSpPr>
        <p:spPr>
          <a:xfrm>
            <a:off x="550843" y="5582048"/>
            <a:ext cx="6835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Correction des erreurs de conceptions</a:t>
            </a:r>
          </a:p>
        </p:txBody>
      </p:sp>
    </p:spTree>
    <p:extLst>
      <p:ext uri="{BB962C8B-B14F-4D97-AF65-F5344CB8AC3E}">
        <p14:creationId xmlns:p14="http://schemas.microsoft.com/office/powerpoint/2010/main" val="181510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1A19FD35-A489-4DC8-937C-BF6596805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-44910"/>
            <a:ext cx="12192000" cy="6855958"/>
          </a:xfrm>
          <a:prstGeom prst="rect">
            <a:avLst/>
          </a:prstGeom>
        </p:spPr>
      </p:pic>
      <p:sp>
        <p:nvSpPr>
          <p:cNvPr id="27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FFC3D5-D02E-4246-A076-5A8E3A3F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92" y="2086246"/>
            <a:ext cx="4385652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Les dates importantes: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4026A262-B04C-4766-8579-8035D4E2CB09}"/>
              </a:ext>
            </a:extLst>
          </p:cNvPr>
          <p:cNvSpPr txBox="1"/>
          <p:nvPr/>
        </p:nvSpPr>
        <p:spPr>
          <a:xfrm>
            <a:off x="652692" y="3428998"/>
            <a:ext cx="4458804" cy="293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Début du projet : semaine 3 (14 janvier 2020)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Revue 1 (R1) : semaine 6 (4 février 2020)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Revue 2 (R2) : semaine 12 (16 mars 2020)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Revue 3 (R3) : semaine 20 (11 mai 2020)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Remise du projet (Re) : selon dates officielles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Soutenance finale (Sf) : 09/06/2020 à 14h30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200" b="1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6F308F2-276A-463E-811A-F51C77967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49"/>
            <a:ext cx="4114800" cy="365125"/>
          </a:xfrm>
        </p:spPr>
        <p:txBody>
          <a:bodyPr/>
          <a:lstStyle/>
          <a:p>
            <a:r>
              <a:rPr lang="fr-FR" sz="1400" b="1" dirty="0">
                <a:solidFill>
                  <a:schemeClr val="tx1"/>
                </a:solidFill>
              </a:rPr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ED0064-1301-4BFD-A492-618B51B62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006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67B71E23-C187-414C-997A-52A3F4320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-44910"/>
            <a:ext cx="12192000" cy="68559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5338F75-CA34-4397-AD66-0599AAC7F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Diagramme de Gantt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4891988-2983-446B-8B9B-DDABB061A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>
                <a:solidFill>
                  <a:schemeClr val="tx1"/>
                </a:solidFill>
              </a:rPr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42691E-A21A-45DB-9027-ED2A194E7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45F887A-25C7-4B1E-9022-293457C9D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12" y="1312532"/>
            <a:ext cx="4592463" cy="5043817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7A4F400-8EEB-45EB-92B5-2F7B696A6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193" y="1312534"/>
            <a:ext cx="4478813" cy="5043816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935683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965E614-D7EB-4A1A-8B8A-18F6E6247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>
                <a:solidFill>
                  <a:schemeClr val="tx1"/>
                </a:solidFill>
              </a:rPr>
              <a:t>Corentin BRENY - ST Félix La Salle - 2020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60C9EED-CB04-4A7B-9B3D-F81D9CD28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A37DE2-7A95-4353-A8A5-5B30F8B01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16679" cy="6315379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F317F8D-5E0A-4646-A058-DB9FCA42F520}"/>
              </a:ext>
            </a:extLst>
          </p:cNvPr>
          <p:cNvSpPr/>
          <p:nvPr/>
        </p:nvSpPr>
        <p:spPr>
          <a:xfrm>
            <a:off x="9619488" y="881978"/>
            <a:ext cx="1252728" cy="694981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Joshua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769DE6F-32E2-415A-8EC3-85FE6D8EE6CA}"/>
              </a:ext>
            </a:extLst>
          </p:cNvPr>
          <p:cNvSpPr/>
          <p:nvPr/>
        </p:nvSpPr>
        <p:spPr>
          <a:xfrm>
            <a:off x="9619488" y="1922124"/>
            <a:ext cx="1252728" cy="69498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Constantin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BEE1F382-C077-47D6-9470-7A9B03E16F1B}"/>
              </a:ext>
            </a:extLst>
          </p:cNvPr>
          <p:cNvSpPr/>
          <p:nvPr/>
        </p:nvSpPr>
        <p:spPr>
          <a:xfrm>
            <a:off x="9619488" y="2962270"/>
            <a:ext cx="1252728" cy="69498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Thomas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22A1116-351B-41D2-9E22-AA7FF59568F0}"/>
              </a:ext>
            </a:extLst>
          </p:cNvPr>
          <p:cNvSpPr/>
          <p:nvPr/>
        </p:nvSpPr>
        <p:spPr>
          <a:xfrm>
            <a:off x="9619488" y="4002416"/>
            <a:ext cx="1252728" cy="694981"/>
          </a:xfrm>
          <a:prstGeom prst="roundRect">
            <a:avLst/>
          </a:prstGeom>
          <a:noFill/>
          <a:ln w="57150">
            <a:solidFill>
              <a:srgbClr val="00C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Corentin</a:t>
            </a:r>
          </a:p>
        </p:txBody>
      </p:sp>
    </p:spTree>
    <p:extLst>
      <p:ext uri="{BB962C8B-B14F-4D97-AF65-F5344CB8AC3E}">
        <p14:creationId xmlns:p14="http://schemas.microsoft.com/office/powerpoint/2010/main" val="3608216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1A96343D-3960-4F53-BAC8-75213E370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1" cy="68559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BD2C8C9-44E3-4877-A71D-9980B2E8E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Matériels utilisés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C0ECF2-6373-4734-8D29-A6C706E03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>
                <a:solidFill>
                  <a:schemeClr val="tx1"/>
                </a:solidFill>
              </a:rPr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1EEBF47-F1A4-40EB-81F7-47B58780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6</a:t>
            </a:fld>
            <a:endParaRPr lang="fr-FR"/>
          </a:p>
        </p:txBody>
      </p:sp>
      <p:pic>
        <p:nvPicPr>
          <p:cNvPr id="19" name="Image 18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4D938B3F-72C6-466A-80FB-73E980AFC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59" y="1504635"/>
            <a:ext cx="2441575" cy="1739863"/>
          </a:xfrm>
          <a:prstGeom prst="rect">
            <a:avLst/>
          </a:prstGeom>
        </p:spPr>
      </p:pic>
      <p:pic>
        <p:nvPicPr>
          <p:cNvPr id="20" name="Image 1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6CFD7794-87B7-4326-9245-150606F5A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6" y="4497659"/>
            <a:ext cx="2370134" cy="1580090"/>
          </a:xfrm>
          <a:prstGeom prst="rect">
            <a:avLst/>
          </a:prstGeom>
        </p:spPr>
      </p:pic>
      <p:pic>
        <p:nvPicPr>
          <p:cNvPr id="21" name="Image 20" descr="Une image contenant moniteur, équipement électronique, afficher, ordinateur&#10;&#10;Description générée automatiquement">
            <a:extLst>
              <a:ext uri="{FF2B5EF4-FFF2-40B4-BE49-F238E27FC236}">
                <a16:creationId xmlns:a16="http://schemas.microsoft.com/office/drawing/2014/main" id="{8299F8C2-7233-4834-A66F-C733DEC06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92" y="2049540"/>
            <a:ext cx="2098953" cy="2098953"/>
          </a:xfrm>
          <a:prstGeom prst="rect">
            <a:avLst/>
          </a:prstGeom>
        </p:spPr>
      </p:pic>
      <p:pic>
        <p:nvPicPr>
          <p:cNvPr id="22" name="Image 21" descr="Une image contenant objet, signe, horloge&#10;&#10;Description générée automatiquement">
            <a:extLst>
              <a:ext uri="{FF2B5EF4-FFF2-40B4-BE49-F238E27FC236}">
                <a16:creationId xmlns:a16="http://schemas.microsoft.com/office/drawing/2014/main" id="{038DCB00-6811-4EF1-A7AE-A4794F9B60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87" y="3278439"/>
            <a:ext cx="1268641" cy="863733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CA94EB48-716C-44FE-A835-568955EA6F70}"/>
              </a:ext>
            </a:extLst>
          </p:cNvPr>
          <p:cNvSpPr txBox="1"/>
          <p:nvPr/>
        </p:nvSpPr>
        <p:spPr>
          <a:xfrm>
            <a:off x="6511991" y="3814800"/>
            <a:ext cx="322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PC de supervision - Serveur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1A664D0-B4F4-4D30-8160-3BCC5141D72A}"/>
              </a:ext>
            </a:extLst>
          </p:cNvPr>
          <p:cNvSpPr txBox="1"/>
          <p:nvPr/>
        </p:nvSpPr>
        <p:spPr>
          <a:xfrm>
            <a:off x="-11106" y="6127503"/>
            <a:ext cx="138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Raspberry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FC074C-E3F4-4D31-A05B-93EA5A257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0813" y="4836752"/>
            <a:ext cx="1914792" cy="125345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B230DBB-FD74-497A-888D-78A8B95E56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5444" y="4184132"/>
            <a:ext cx="1914792" cy="1943371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6C899C42-BD1F-4B79-BC8C-485C18FBD416}"/>
              </a:ext>
            </a:extLst>
          </p:cNvPr>
          <p:cNvSpPr txBox="1"/>
          <p:nvPr/>
        </p:nvSpPr>
        <p:spPr>
          <a:xfrm>
            <a:off x="8125418" y="6108324"/>
            <a:ext cx="322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Base de Données</a:t>
            </a:r>
          </a:p>
        </p:txBody>
      </p:sp>
      <p:pic>
        <p:nvPicPr>
          <p:cNvPr id="27" name="Image 26" descr="Une image contenant objet, horloge, dessin&#10;&#10;Description générée automatiquement">
            <a:extLst>
              <a:ext uri="{FF2B5EF4-FFF2-40B4-BE49-F238E27FC236}">
                <a16:creationId xmlns:a16="http://schemas.microsoft.com/office/drawing/2014/main" id="{CCB14B20-7A19-436A-BF48-1BAB04FFD0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935" y="2560887"/>
            <a:ext cx="3150566" cy="1201153"/>
          </a:xfrm>
          <a:prstGeom prst="rect">
            <a:avLst/>
          </a:prstGeom>
        </p:spPr>
      </p:pic>
      <p:pic>
        <p:nvPicPr>
          <p:cNvPr id="28" name="Image 27" descr="Une image contenant lumière, dessin&#10;&#10;Description générée automatiquement">
            <a:extLst>
              <a:ext uri="{FF2B5EF4-FFF2-40B4-BE49-F238E27FC236}">
                <a16:creationId xmlns:a16="http://schemas.microsoft.com/office/drawing/2014/main" id="{C7EEE2A4-5EC3-40B1-AED3-365E4BAD96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054" y="4486390"/>
            <a:ext cx="2731824" cy="141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1A19FD35-A489-4DC8-937C-BF6596805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2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FFC3D5-D02E-4246-A076-5A8E3A3F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Mes tâches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4DE0A7AD-A6D1-46D0-B4DA-919790D7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5098044" cy="2619839"/>
          </a:xfrm>
        </p:spPr>
        <p:txBody>
          <a:bodyPr anchor="ctr">
            <a:noAutofit/>
          </a:bodyPr>
          <a:lstStyle/>
          <a:p>
            <a:r>
              <a:rPr lang="en-US" sz="1800" b="1" u="sng" dirty="0"/>
              <a:t>Sur Arduino</a:t>
            </a:r>
            <a:r>
              <a:rPr lang="en-US" sz="1800" b="1" dirty="0"/>
              <a:t>: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dirty="0"/>
              <a:t>-Gérer le mécanisme n°6 (Air)</a:t>
            </a:r>
          </a:p>
          <a:p>
            <a:pPr marL="0" indent="0">
              <a:buNone/>
            </a:pPr>
            <a:r>
              <a:rPr lang="en-US" sz="1800" dirty="0"/>
              <a:t>	-Gérer le mécanisme n°7 (Katana)</a:t>
            </a:r>
          </a:p>
          <a:p>
            <a:r>
              <a:rPr lang="en-US" sz="1800" b="1" u="sng" dirty="0"/>
              <a:t>Sur Raspberry</a:t>
            </a:r>
            <a:r>
              <a:rPr lang="en-US" sz="1800" b="1" dirty="0"/>
              <a:t>: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dirty="0"/>
              <a:t>-Mémoriser l’état des mécanismes (actionneurs + capteurs)</a:t>
            </a:r>
          </a:p>
          <a:p>
            <a:r>
              <a:rPr lang="en-US" sz="1800" b="1" u="sng" dirty="0"/>
              <a:t>Sur MySQL</a:t>
            </a:r>
            <a:r>
              <a:rPr lang="en-US" sz="1800" b="1" dirty="0"/>
              <a:t>: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dirty="0"/>
              <a:t>- Création d’une base de </a:t>
            </a:r>
            <a:r>
              <a:rPr lang="en-US" sz="1800" dirty="0" err="1"/>
              <a:t>données</a:t>
            </a:r>
            <a:endParaRPr lang="en-US" sz="180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3F9579-F6FD-42A1-9E33-4987B952B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>
                <a:solidFill>
                  <a:schemeClr val="tx1"/>
                </a:solidFill>
              </a:rPr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8977B8-9AC0-4D92-91CD-E2C1DBBF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B19F47-D52F-4EE8-B0E8-79E1E092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14" y="884275"/>
            <a:ext cx="6164858" cy="453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0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1A19FD35-A489-4DC8-937C-BF6596805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2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FFC3D5-D02E-4246-A076-5A8E3A3F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Mécanisme n°6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E0931E8-D98F-49EF-A2C3-9447BB71632C}"/>
              </a:ext>
            </a:extLst>
          </p:cNvPr>
          <p:cNvSpPr txBox="1"/>
          <p:nvPr/>
        </p:nvSpPr>
        <p:spPr>
          <a:xfrm>
            <a:off x="118872" y="3584448"/>
            <a:ext cx="50840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Les composants:</a:t>
            </a:r>
          </a:p>
          <a:p>
            <a:endParaRPr lang="fr-FR" dirty="0"/>
          </a:p>
          <a:p>
            <a:r>
              <a:rPr lang="fr-FR" dirty="0"/>
              <a:t>-Une statue de chien</a:t>
            </a:r>
          </a:p>
          <a:p>
            <a:r>
              <a:rPr lang="fr-FR" dirty="0"/>
              <a:t>-Un bouton poussoir</a:t>
            </a:r>
          </a:p>
          <a:p>
            <a:r>
              <a:rPr lang="fr-FR" dirty="0"/>
              <a:t>-Deux leds (une rouge + une verte)</a:t>
            </a:r>
          </a:p>
          <a:p>
            <a:r>
              <a:rPr lang="fr-FR" dirty="0"/>
              <a:t>-Un tube avec une clef</a:t>
            </a:r>
          </a:p>
          <a:p>
            <a:r>
              <a:rPr lang="fr-FR" dirty="0"/>
              <a:t>-Sept vannes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7704999-6CAC-4E46-9706-5EC951174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04989"/>
            <a:ext cx="4114800" cy="365125"/>
          </a:xfrm>
        </p:spPr>
        <p:txBody>
          <a:bodyPr/>
          <a:lstStyle/>
          <a:p>
            <a:r>
              <a:rPr lang="fr-FR" sz="1400" b="1" dirty="0">
                <a:solidFill>
                  <a:schemeClr val="tx1"/>
                </a:solidFill>
              </a:rPr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7A84899-E0F3-4A2E-BB9D-B24E15141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8</a:t>
            </a:fld>
            <a:endParaRPr lang="fr-FR"/>
          </a:p>
        </p:txBody>
      </p:sp>
      <p:pic>
        <p:nvPicPr>
          <p:cNvPr id="18" name="Image 1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22D1035-FC53-468D-8382-C0A4BB8BE80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142" y="2483977"/>
            <a:ext cx="4922520" cy="26733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02BAF95-7DEF-4A06-9E05-039D8C985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172" y="0"/>
            <a:ext cx="5844461" cy="645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8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1A19FD35-A489-4DC8-937C-BF6596805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2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FFC3D5-D02E-4246-A076-5A8E3A3F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Mécanisme n°7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E0931E8-D98F-49EF-A2C3-9447BB71632C}"/>
              </a:ext>
            </a:extLst>
          </p:cNvPr>
          <p:cNvSpPr txBox="1"/>
          <p:nvPr/>
        </p:nvSpPr>
        <p:spPr>
          <a:xfrm>
            <a:off x="128016" y="3601297"/>
            <a:ext cx="50840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Les composants:</a:t>
            </a:r>
          </a:p>
          <a:p>
            <a:endParaRPr lang="fr-FR" dirty="0"/>
          </a:p>
          <a:p>
            <a:r>
              <a:rPr lang="fr-FR" dirty="0"/>
              <a:t>-Un mur avec un trou</a:t>
            </a:r>
          </a:p>
          <a:p>
            <a:r>
              <a:rPr lang="fr-FR" dirty="0"/>
              <a:t>-Une trappe où se trouve un doigt ( système 3)</a:t>
            </a:r>
          </a:p>
          <a:p>
            <a:r>
              <a:rPr lang="fr-FR" dirty="0"/>
              <a:t>-Un Katana</a:t>
            </a:r>
          </a:p>
          <a:p>
            <a:r>
              <a:rPr lang="fr-FR" dirty="0"/>
              <a:t>-Interrupteur de fin de course</a:t>
            </a:r>
          </a:p>
          <a:p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E25281D-75F1-4D59-9DF6-0BD246818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400" b="1" dirty="0">
                <a:solidFill>
                  <a:schemeClr val="tx1"/>
                </a:solidFill>
              </a:rPr>
              <a:t>Corentin BRENY - ST Félix La Salle - 2020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3850AB9-760E-4F5D-86A0-716386D0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0B961-A637-4848-B0A2-B04876406418}" type="slidenum">
              <a:rPr lang="fr-FR" smtClean="0"/>
              <a:t>9</a:t>
            </a:fld>
            <a:endParaRPr lang="fr-FR"/>
          </a:p>
        </p:txBody>
      </p:sp>
      <p:pic>
        <p:nvPicPr>
          <p:cNvPr id="19" name="Image 1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6E44D92-B6BF-4E03-ADE2-589E1D0818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26" y="2261766"/>
            <a:ext cx="5562600" cy="215074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6DF2C3-DF98-48A6-B4E1-74884658E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172" y="28291"/>
            <a:ext cx="5562600" cy="63444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5F9F77-1D9A-43FE-ACDA-5F93997EA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7172" y="7258"/>
            <a:ext cx="5551554" cy="63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3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462</Words>
  <Application>Microsoft Office PowerPoint</Application>
  <PresentationFormat>Grand écran</PresentationFormat>
  <Paragraphs>107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Thème Office</vt:lpstr>
      <vt:lpstr>Présentation PowerPoint</vt:lpstr>
      <vt:lpstr>Présentation de l’entreprise et objectifs du projet</vt:lpstr>
      <vt:lpstr>Les dates importantes:</vt:lpstr>
      <vt:lpstr>Diagramme de Gantt</vt:lpstr>
      <vt:lpstr>Présentation PowerPoint</vt:lpstr>
      <vt:lpstr>Matériels utilisés</vt:lpstr>
      <vt:lpstr>Mes tâches</vt:lpstr>
      <vt:lpstr>Mécanisme n°6</vt:lpstr>
      <vt:lpstr>Mécanisme n°7</vt:lpstr>
      <vt:lpstr>La Base de Données</vt:lpstr>
      <vt:lpstr>Base de données finale</vt:lpstr>
      <vt:lpstr>Code Base de données</vt:lpstr>
      <vt:lpstr>Code Mécanisme 6 : Air</vt:lpstr>
      <vt:lpstr>Code Mécanisme 7 : Katana</vt:lpstr>
      <vt:lpstr>CONCLUSION</vt:lpstr>
      <vt:lpstr>Merci de votre écoute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Corentin BRENY</dc:creator>
  <cp:lastModifiedBy>Corentin BRENY</cp:lastModifiedBy>
  <cp:revision>67</cp:revision>
  <dcterms:created xsi:type="dcterms:W3CDTF">2020-01-29T13:44:58Z</dcterms:created>
  <dcterms:modified xsi:type="dcterms:W3CDTF">2020-06-08T21:57:53Z</dcterms:modified>
</cp:coreProperties>
</file>